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5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8" r:id="rId70"/>
    <p:sldId id="329" r:id="rId71"/>
    <p:sldId id="330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600" autoAdjust="0"/>
  </p:normalViewPr>
  <p:slideViewPr>
    <p:cSldViewPr>
      <p:cViewPr varScale="1">
        <p:scale>
          <a:sx n="91" d="100"/>
          <a:sy n="91" d="100"/>
        </p:scale>
        <p:origin x="-5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7012024 vartha 2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52400"/>
            <a:ext cx="8844307" cy="6477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805916" y="152400"/>
            <a:ext cx="126188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27-01-2024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hatsApp Image 2024-05-05 at 2.52.28 P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76200"/>
            <a:ext cx="8229600" cy="67056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41910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WhatsApp Image 2024-05-05 at 2.52.29 P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164" y="152400"/>
            <a:ext cx="8870436" cy="67056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hatsApp Image 2024-05-05 at 2.52.30 P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618" y="152400"/>
            <a:ext cx="8936182" cy="65532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4-05-05 at 2.52.31 PM(1)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52400"/>
            <a:ext cx="8077200" cy="64008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4-05-05 at 2.52.31 P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52400"/>
            <a:ext cx="4724401" cy="6477000"/>
          </a:xfrm>
          <a:ln w="28575">
            <a:solidFill>
              <a:srgbClr val="FF0000"/>
            </a:solidFill>
          </a:ln>
        </p:spPr>
      </p:pic>
      <p:pic>
        <p:nvPicPr>
          <p:cNvPr id="5" name="Picture 4" descr="WhatsApp Image 2024-05-05 at 2.52.32 PM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52400"/>
            <a:ext cx="3886200" cy="6477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hatsApp Image 2024-05-05 at 2.52.32 P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8600"/>
            <a:ext cx="8276897" cy="6400800"/>
          </a:xfrm>
          <a:ln w="2857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001000" y="152400"/>
            <a:ext cx="9906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04-05-2024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4-05-05 at 2.52.33 P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457200"/>
            <a:ext cx="8610600" cy="6096000"/>
          </a:xfrm>
          <a:ln w="28575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805916" y="87868"/>
            <a:ext cx="126188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04-05-2024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hatsApp Image 2024-05-06 at 7.55.41 AM.jpeg"/>
          <p:cNvPicPr>
            <a:picLocks noGrp="1" noChangeAspect="1"/>
          </p:cNvPicPr>
          <p:nvPr>
            <p:ph idx="1"/>
          </p:nvPr>
        </p:nvPicPr>
        <p:blipFill>
          <a:blip r:embed="rId2"/>
          <a:srcRect l="4947"/>
          <a:stretch>
            <a:fillRect/>
          </a:stretch>
        </p:blipFill>
        <p:spPr>
          <a:xfrm>
            <a:off x="304800" y="152400"/>
            <a:ext cx="8686800" cy="6553200"/>
          </a:xfrm>
          <a:ln w="2857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729716" y="152400"/>
            <a:ext cx="126188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04-05-2024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092023 praja palana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228600"/>
            <a:ext cx="8382000" cy="6324600"/>
          </a:xfrm>
          <a:ln w="28575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010400" y="0"/>
            <a:ext cx="21336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01-09-2023 </a:t>
            </a:r>
            <a:r>
              <a:rPr lang="en-US" sz="1400" dirty="0" err="1" smtClean="0"/>
              <a:t>praja</a:t>
            </a:r>
            <a:r>
              <a:rPr lang="en-US" sz="1400" dirty="0" smtClean="0"/>
              <a:t> </a:t>
            </a:r>
            <a:r>
              <a:rPr lang="en-US" sz="1400" dirty="0" err="1" smtClean="0"/>
              <a:t>palana</a:t>
            </a:r>
            <a:endParaRPr lang="en-US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1092023 praja thantra.jpeg"/>
          <p:cNvPicPr>
            <a:picLocks noGrp="1" noChangeAspect="1"/>
          </p:cNvPicPr>
          <p:nvPr>
            <p:ph idx="1"/>
          </p:nvPr>
        </p:nvPicPr>
        <p:blipFill>
          <a:blip r:embed="rId2"/>
          <a:srcRect l="1770"/>
          <a:stretch>
            <a:fillRect/>
          </a:stretch>
        </p:blipFill>
        <p:spPr>
          <a:xfrm>
            <a:off x="381000" y="304800"/>
            <a:ext cx="8458200" cy="6400800"/>
          </a:xfrm>
          <a:ln w="2857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696200" y="304800"/>
            <a:ext cx="11430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30-08-2023 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7012024 vartha 3.jpeg"/>
          <p:cNvPicPr>
            <a:picLocks noGrp="1" noChangeAspect="1"/>
          </p:cNvPicPr>
          <p:nvPr>
            <p:ph idx="1"/>
          </p:nvPr>
        </p:nvPicPr>
        <p:blipFill>
          <a:blip r:embed="rId2"/>
          <a:srcRect l="12069" t="3448" r="3448"/>
          <a:stretch>
            <a:fillRect/>
          </a:stretch>
        </p:blipFill>
        <p:spPr>
          <a:xfrm>
            <a:off x="914400" y="228600"/>
            <a:ext cx="7467600" cy="6400800"/>
          </a:xfrm>
          <a:ln w="28575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467600" y="228600"/>
            <a:ext cx="16764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27-01-2024 VAARTHA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2092023 Praja shakthi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52401"/>
            <a:ext cx="8686800" cy="6553200"/>
          </a:xfrm>
          <a:ln w="2857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391400" y="0"/>
            <a:ext cx="17526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02-09-2023 </a:t>
            </a:r>
            <a:r>
              <a:rPr lang="en-US" sz="1200" dirty="0" err="1" smtClean="0"/>
              <a:t>Praja</a:t>
            </a:r>
            <a:r>
              <a:rPr lang="en-US" sz="1200" dirty="0" smtClean="0"/>
              <a:t> </a:t>
            </a:r>
            <a:r>
              <a:rPr lang="en-US" sz="1200" dirty="0" err="1" smtClean="0"/>
              <a:t>shakthi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2092023 Surya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52400"/>
            <a:ext cx="8610600" cy="6400800"/>
          </a:xfrm>
          <a:ln w="2857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772400" y="0"/>
            <a:ext cx="12954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02-09-2023 Surya</a:t>
            </a:r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092023 News today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28600"/>
            <a:ext cx="8534400" cy="6430963"/>
          </a:xfrm>
          <a:ln w="28575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467600" y="0"/>
            <a:ext cx="16764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15-09-2023 News today</a:t>
            </a:r>
            <a:endParaRPr 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2012023 Eenadu.jpeg"/>
          <p:cNvPicPr>
            <a:picLocks noGrp="1" noChangeAspect="1"/>
          </p:cNvPicPr>
          <p:nvPr>
            <p:ph idx="1"/>
          </p:nvPr>
        </p:nvPicPr>
        <p:blipFill>
          <a:blip r:embed="rId2"/>
          <a:srcRect l="2727" t="2381" r="3636"/>
          <a:stretch>
            <a:fillRect/>
          </a:stretch>
        </p:blipFill>
        <p:spPr>
          <a:xfrm>
            <a:off x="609600" y="457200"/>
            <a:ext cx="7848600" cy="6248400"/>
          </a:xfrm>
          <a:ln w="2857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543800" y="0"/>
            <a:ext cx="16002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22-01-2023 </a:t>
            </a:r>
            <a:r>
              <a:rPr lang="en-US" sz="1200" dirty="0" err="1" smtClean="0"/>
              <a:t>Eenadu</a:t>
            </a:r>
            <a:endParaRPr lang="en-US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10622 Eenadu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228600"/>
            <a:ext cx="4191000" cy="6410864"/>
          </a:xfrm>
          <a:ln w="28575">
            <a:solidFill>
              <a:srgbClr val="FF0000"/>
            </a:solidFill>
          </a:ln>
        </p:spPr>
      </p:pic>
      <p:pic>
        <p:nvPicPr>
          <p:cNvPr id="5" name="Picture 4" descr="010622 sakshi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28600"/>
            <a:ext cx="3886200" cy="64008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0622 Andhra prabha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457200"/>
            <a:ext cx="8458200" cy="6096000"/>
          </a:xfrm>
          <a:ln w="28575">
            <a:solidFill>
              <a:srgbClr val="FF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123653" y="76200"/>
            <a:ext cx="1896288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/>
              <a:t>02-06-2022 </a:t>
            </a:r>
            <a:r>
              <a:rPr lang="en-US" sz="1200" b="1" dirty="0" smtClean="0"/>
              <a:t>Andhra </a:t>
            </a:r>
            <a:r>
              <a:rPr lang="en-US" sz="1200" b="1" dirty="0" err="1" smtClean="0"/>
              <a:t>Prabha</a:t>
            </a:r>
            <a:endParaRPr lang="en-US" sz="12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20622 NT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457200"/>
            <a:ext cx="8534400" cy="60960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30622 AJ 2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304800"/>
            <a:ext cx="8610600" cy="6248400"/>
          </a:xfrm>
          <a:ln w="28575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239000" y="0"/>
            <a:ext cx="19050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04-06-2022 Andhra </a:t>
            </a:r>
            <a:r>
              <a:rPr lang="en-US" sz="1200" dirty="0" err="1" smtClean="0"/>
              <a:t>Jyothi</a:t>
            </a:r>
            <a:endParaRPr lang="en-US" sz="1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20622 Nva telangana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477000"/>
          </a:xfrm>
          <a:ln w="28575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239000" y="0"/>
            <a:ext cx="19050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02-06-2022 Nava </a:t>
            </a:r>
            <a:r>
              <a:rPr lang="en-US" sz="1200" dirty="0" err="1" smtClean="0"/>
              <a:t>telangana</a:t>
            </a:r>
            <a:endParaRPr lang="en-US" sz="1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30622 AJ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1" y="152400"/>
            <a:ext cx="8839200" cy="6629400"/>
          </a:xfrm>
          <a:ln w="2857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239000" y="0"/>
            <a:ext cx="19050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03-06-2022 Andhra </a:t>
            </a:r>
            <a:r>
              <a:rPr lang="en-US" sz="1200" dirty="0" err="1" smtClean="0"/>
              <a:t>Jyothi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7012024 vartha 4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553200"/>
          </a:xfrm>
          <a:ln w="2857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848600" y="0"/>
            <a:ext cx="12954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27-01-2024 </a:t>
            </a:r>
            <a:endParaRPr lang="en-US" sz="1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30622 Eenadu.jpeg"/>
          <p:cNvPicPr>
            <a:picLocks noGrp="1" noChangeAspect="1"/>
          </p:cNvPicPr>
          <p:nvPr>
            <p:ph idx="1"/>
          </p:nvPr>
        </p:nvPicPr>
        <p:blipFill>
          <a:blip r:embed="rId2"/>
          <a:srcRect b="2353"/>
          <a:stretch>
            <a:fillRect/>
          </a:stretch>
        </p:blipFill>
        <p:spPr>
          <a:xfrm>
            <a:off x="304800" y="304800"/>
            <a:ext cx="8534400" cy="6324599"/>
          </a:xfrm>
          <a:ln w="2857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696200" y="0"/>
            <a:ext cx="14478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04-06-2022 </a:t>
            </a:r>
            <a:r>
              <a:rPr lang="en-US" sz="1200" dirty="0" err="1" smtClean="0"/>
              <a:t>Eenadu</a:t>
            </a:r>
            <a:endParaRPr lang="en-US" sz="1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30622 Surya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28600"/>
            <a:ext cx="4099335" cy="6400800"/>
          </a:xfrm>
          <a:ln w="28575">
            <a:solidFill>
              <a:srgbClr val="FF0000"/>
            </a:solidFill>
          </a:ln>
        </p:spPr>
      </p:pic>
      <p:pic>
        <p:nvPicPr>
          <p:cNvPr id="5" name="Picture 4" descr="030622 Vartha.jpeg"/>
          <p:cNvPicPr>
            <a:picLocks noChangeAspect="1"/>
          </p:cNvPicPr>
          <p:nvPr/>
        </p:nvPicPr>
        <p:blipFill>
          <a:blip r:embed="rId3"/>
          <a:srcRect l="-3537" t="8140"/>
          <a:stretch>
            <a:fillRect/>
          </a:stretch>
        </p:blipFill>
        <p:spPr>
          <a:xfrm>
            <a:off x="4343400" y="228600"/>
            <a:ext cx="4461510" cy="64008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7112021 Andhra prabh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28600"/>
            <a:ext cx="8686800" cy="6400799"/>
          </a:xfrm>
          <a:ln w="2857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239000" y="0"/>
            <a:ext cx="19050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27-11-2021 </a:t>
            </a:r>
            <a:r>
              <a:rPr lang="en-US" sz="1200" dirty="0" err="1" smtClean="0"/>
              <a:t>Andhrapraba</a:t>
            </a:r>
            <a:endParaRPr lang="en-US" sz="12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20241004-WA006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52400"/>
            <a:ext cx="8686800" cy="64770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20241004-WA0067.jpg"/>
          <p:cNvPicPr>
            <a:picLocks noGrp="1" noChangeAspect="1"/>
          </p:cNvPicPr>
          <p:nvPr>
            <p:ph idx="1"/>
          </p:nvPr>
        </p:nvPicPr>
        <p:blipFill>
          <a:blip r:embed="rId2"/>
          <a:srcRect l="1709"/>
          <a:stretch>
            <a:fillRect/>
          </a:stretch>
        </p:blipFill>
        <p:spPr>
          <a:xfrm>
            <a:off x="152400" y="76200"/>
            <a:ext cx="8763000" cy="6629400"/>
          </a:xfrm>
          <a:ln w="2857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924800" y="0"/>
            <a:ext cx="12192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30-08-2023 </a:t>
            </a:r>
            <a:endParaRPr lang="en-US" sz="12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20241004-WA006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304800"/>
            <a:ext cx="8610600" cy="63246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20241004-WA007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52400"/>
            <a:ext cx="8534400" cy="64770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20241004-WA007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477000"/>
          </a:xfrm>
          <a:ln w="28575"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8382000" y="990600"/>
            <a:ext cx="6096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05800" y="5486400"/>
            <a:ext cx="6858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rot="16587810">
            <a:off x="8632301" y="5108745"/>
            <a:ext cx="381000" cy="331672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41004-WA0076.jpg"/>
          <p:cNvPicPr>
            <a:picLocks noGrp="1" noChangeAspect="1"/>
          </p:cNvPicPr>
          <p:nvPr>
            <p:ph idx="1"/>
          </p:nvPr>
        </p:nvPicPr>
        <p:blipFill>
          <a:blip r:embed="rId2"/>
          <a:srcRect l="5042"/>
          <a:stretch>
            <a:fillRect/>
          </a:stretch>
        </p:blipFill>
        <p:spPr>
          <a:xfrm>
            <a:off x="304800" y="533400"/>
            <a:ext cx="8610599" cy="6019800"/>
          </a:xfrm>
          <a:ln w="28575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001000" y="27801"/>
            <a:ext cx="10668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06-05-2024 </a:t>
            </a:r>
            <a:endParaRPr lang="en-US" sz="1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20241004-WA007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52400"/>
            <a:ext cx="8458200" cy="64770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7012024 varthja 1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2400"/>
            <a:ext cx="8229600" cy="6476999"/>
          </a:xfrm>
          <a:ln w="2857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467600" y="76200"/>
            <a:ext cx="16764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27-01-2024 VAARTHA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20241004-WA0078.jpg"/>
          <p:cNvPicPr>
            <a:picLocks noGrp="1" noChangeAspect="1"/>
          </p:cNvPicPr>
          <p:nvPr>
            <p:ph idx="1"/>
          </p:nvPr>
        </p:nvPicPr>
        <p:blipFill>
          <a:blip r:embed="rId2"/>
          <a:srcRect l="901" r="901"/>
          <a:stretch>
            <a:fillRect/>
          </a:stretch>
        </p:blipFill>
        <p:spPr>
          <a:xfrm>
            <a:off x="381000" y="228600"/>
            <a:ext cx="8305800" cy="64008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41004-WA007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381000"/>
            <a:ext cx="8153400" cy="63246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41004-WA0080.jpg"/>
          <p:cNvPicPr>
            <a:picLocks noGrp="1" noChangeAspect="1"/>
          </p:cNvPicPr>
          <p:nvPr>
            <p:ph idx="1"/>
          </p:nvPr>
        </p:nvPicPr>
        <p:blipFill>
          <a:blip r:embed="rId2"/>
          <a:srcRect t="2410" b="2410"/>
          <a:stretch>
            <a:fillRect/>
          </a:stretch>
        </p:blipFill>
        <p:spPr>
          <a:xfrm>
            <a:off x="304800" y="381000"/>
            <a:ext cx="8534400" cy="60198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41004-WA008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381000"/>
            <a:ext cx="8534400" cy="6324600"/>
          </a:xfrm>
          <a:ln w="28575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848600" y="0"/>
            <a:ext cx="12954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22-11-2022 </a:t>
            </a:r>
            <a:endParaRPr lang="en-US" sz="12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41004-WA008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381000"/>
            <a:ext cx="8534400" cy="5943600"/>
          </a:xfrm>
          <a:ln w="28575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848600" y="0"/>
            <a:ext cx="12954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22-11-2022 </a:t>
            </a:r>
            <a:endParaRPr lang="en-US" sz="12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20241004-WA008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788" y="228600"/>
            <a:ext cx="8328212" cy="63246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41004-WA0084.jpg"/>
          <p:cNvPicPr>
            <a:picLocks noGrp="1" noChangeAspect="1"/>
          </p:cNvPicPr>
          <p:nvPr>
            <p:ph idx="1"/>
          </p:nvPr>
        </p:nvPicPr>
        <p:blipFill>
          <a:blip r:embed="rId2"/>
          <a:srcRect t="5882" r="-926" b="4706"/>
          <a:stretch>
            <a:fillRect/>
          </a:stretch>
        </p:blipFill>
        <p:spPr>
          <a:xfrm>
            <a:off x="457200" y="609600"/>
            <a:ext cx="8305800" cy="5791200"/>
          </a:xfrm>
          <a:ln w="28575"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105400" y="2286000"/>
            <a:ext cx="3581400" cy="403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20241004-WA008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52400"/>
            <a:ext cx="8534400" cy="64008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334000" y="2286000"/>
            <a:ext cx="3429000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41004-WA008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304800"/>
            <a:ext cx="8077200" cy="6324600"/>
          </a:xfrm>
          <a:ln w="28575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848600" y="0"/>
            <a:ext cx="12954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25-09-2022 </a:t>
            </a:r>
            <a:endParaRPr lang="en-US" sz="12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20241004-WA0087.jpg"/>
          <p:cNvPicPr>
            <a:picLocks noGrp="1" noChangeAspect="1"/>
          </p:cNvPicPr>
          <p:nvPr>
            <p:ph idx="1"/>
          </p:nvPr>
        </p:nvPicPr>
        <p:blipFill>
          <a:blip r:embed="rId2"/>
          <a:srcRect r="1754"/>
          <a:stretch>
            <a:fillRect/>
          </a:stretch>
        </p:blipFill>
        <p:spPr>
          <a:xfrm>
            <a:off x="304800" y="152400"/>
            <a:ext cx="8534400" cy="64770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hatsApp Image 2024-05-05 at 2.52.25 P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6294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20241004-WA008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28600"/>
            <a:ext cx="8763000" cy="6324600"/>
          </a:xfrm>
          <a:ln w="2857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848600" y="0"/>
            <a:ext cx="12954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06-09-2022 </a:t>
            </a:r>
            <a:endParaRPr lang="en-US" sz="12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20241004-WA009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52400"/>
            <a:ext cx="8534400" cy="64770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41004-WA0091.jpg"/>
          <p:cNvPicPr>
            <a:picLocks noGrp="1" noChangeAspect="1"/>
          </p:cNvPicPr>
          <p:nvPr>
            <p:ph idx="1"/>
          </p:nvPr>
        </p:nvPicPr>
        <p:blipFill>
          <a:blip r:embed="rId2"/>
          <a:srcRect l="5358" t="1960" r="3571" b="40000"/>
          <a:stretch>
            <a:fillRect/>
          </a:stretch>
        </p:blipFill>
        <p:spPr>
          <a:xfrm>
            <a:off x="685800" y="609600"/>
            <a:ext cx="7772400" cy="5638800"/>
          </a:xfrm>
          <a:ln w="28575"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572000" y="4343400"/>
            <a:ext cx="3810000" cy="1905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41004-WA0092.jpg"/>
          <p:cNvPicPr>
            <a:picLocks noGrp="1" noChangeAspect="1"/>
          </p:cNvPicPr>
          <p:nvPr>
            <p:ph idx="1"/>
          </p:nvPr>
        </p:nvPicPr>
        <p:blipFill>
          <a:blip r:embed="rId2"/>
          <a:srcRect l="1724" t="2353" r="862"/>
          <a:stretch>
            <a:fillRect/>
          </a:stretch>
        </p:blipFill>
        <p:spPr>
          <a:xfrm>
            <a:off x="304800" y="381000"/>
            <a:ext cx="8610600" cy="63246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20241004-WA0093.jpg"/>
          <p:cNvPicPr>
            <a:picLocks noGrp="1" noChangeAspect="1"/>
          </p:cNvPicPr>
          <p:nvPr>
            <p:ph idx="1"/>
          </p:nvPr>
        </p:nvPicPr>
        <p:blipFill>
          <a:blip r:embed="rId2"/>
          <a:srcRect t="1176"/>
          <a:stretch>
            <a:fillRect/>
          </a:stretch>
        </p:blipFill>
        <p:spPr>
          <a:xfrm>
            <a:off x="228600" y="228600"/>
            <a:ext cx="8915400" cy="64008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20241004-WA0094.jpg"/>
          <p:cNvPicPr>
            <a:picLocks noGrp="1" noChangeAspect="1"/>
          </p:cNvPicPr>
          <p:nvPr>
            <p:ph idx="1"/>
          </p:nvPr>
        </p:nvPicPr>
        <p:blipFill>
          <a:blip r:embed="rId2"/>
          <a:srcRect t="1190"/>
          <a:stretch>
            <a:fillRect/>
          </a:stretch>
        </p:blipFill>
        <p:spPr>
          <a:xfrm>
            <a:off x="304800" y="304800"/>
            <a:ext cx="8610600" cy="6324600"/>
          </a:xfrm>
          <a:ln w="2857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848600" y="0"/>
            <a:ext cx="12954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28-11-2021 </a:t>
            </a:r>
            <a:endParaRPr lang="en-US" sz="12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20241004-WA009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228600"/>
            <a:ext cx="8458200" cy="61722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-20241004-WA0098.jpg"/>
          <p:cNvPicPr>
            <a:picLocks noGrp="1" noChangeAspect="1"/>
          </p:cNvPicPr>
          <p:nvPr>
            <p:ph idx="1"/>
          </p:nvPr>
        </p:nvPicPr>
        <p:blipFill>
          <a:blip r:embed="rId2"/>
          <a:srcRect b="3571"/>
          <a:stretch>
            <a:fillRect/>
          </a:stretch>
        </p:blipFill>
        <p:spPr>
          <a:xfrm>
            <a:off x="304800" y="228600"/>
            <a:ext cx="8458200" cy="61722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41004-WA009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28600"/>
            <a:ext cx="6248400" cy="63246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41004-WA0100.jpg"/>
          <p:cNvPicPr>
            <a:picLocks noGrp="1" noChangeAspect="1"/>
          </p:cNvPicPr>
          <p:nvPr>
            <p:ph idx="1"/>
          </p:nvPr>
        </p:nvPicPr>
        <p:blipFill>
          <a:blip r:embed="rId2"/>
          <a:srcRect t="2381" r="5326" b="4762"/>
          <a:stretch>
            <a:fillRect/>
          </a:stretch>
        </p:blipFill>
        <p:spPr>
          <a:xfrm>
            <a:off x="304800" y="381000"/>
            <a:ext cx="3048000" cy="6096000"/>
          </a:xfrm>
          <a:ln w="28575">
            <a:solidFill>
              <a:srgbClr val="FF0000"/>
            </a:solidFill>
          </a:ln>
        </p:spPr>
      </p:pic>
      <p:pic>
        <p:nvPicPr>
          <p:cNvPr id="5" name="Picture 4" descr="IMG-20241004-WA01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836" y="381000"/>
            <a:ext cx="5107564" cy="6096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hatsApp Image 2024-05-05 at 2.52.26 PM(1)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819" y="152400"/>
            <a:ext cx="8707581" cy="65532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41004-WA01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332" y="533400"/>
            <a:ext cx="6568068" cy="59436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41004-WA01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76200"/>
            <a:ext cx="4267200" cy="6629400"/>
          </a:xfrm>
          <a:ln w="28575">
            <a:solidFill>
              <a:srgbClr val="FF0000"/>
            </a:solidFill>
          </a:ln>
        </p:spPr>
      </p:pic>
      <p:pic>
        <p:nvPicPr>
          <p:cNvPr id="5" name="Picture 4" descr="IMG-20241004-WA01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76200"/>
            <a:ext cx="3886200" cy="66294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41004-WA01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10256" t="4819" r="3419"/>
          <a:stretch>
            <a:fillRect/>
          </a:stretch>
        </p:blipFill>
        <p:spPr>
          <a:xfrm>
            <a:off x="762000" y="457200"/>
            <a:ext cx="7696200" cy="60198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41004-WA0107.jpg"/>
          <p:cNvPicPr>
            <a:picLocks noGrp="1" noChangeAspect="1"/>
          </p:cNvPicPr>
          <p:nvPr>
            <p:ph idx="1"/>
          </p:nvPr>
        </p:nvPicPr>
        <p:blipFill>
          <a:blip r:embed="rId2"/>
          <a:srcRect r="3000" b="7038"/>
          <a:stretch>
            <a:fillRect/>
          </a:stretch>
        </p:blipFill>
        <p:spPr>
          <a:xfrm>
            <a:off x="609600" y="609600"/>
            <a:ext cx="8077200" cy="58674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41004-WA01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228600"/>
            <a:ext cx="5486400" cy="64008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41004-WA0110.jpg"/>
          <p:cNvPicPr>
            <a:picLocks noGrp="1" noChangeAspect="1"/>
          </p:cNvPicPr>
          <p:nvPr>
            <p:ph idx="1"/>
          </p:nvPr>
        </p:nvPicPr>
        <p:blipFill>
          <a:blip r:embed="rId2"/>
          <a:srcRect b="5951"/>
          <a:stretch>
            <a:fillRect/>
          </a:stretch>
        </p:blipFill>
        <p:spPr>
          <a:xfrm>
            <a:off x="1371600" y="228600"/>
            <a:ext cx="5410200" cy="64008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4-10-03 at 12.47.35 PM.jpeg"/>
          <p:cNvPicPr>
            <a:picLocks noGrp="1" noChangeAspect="1"/>
          </p:cNvPicPr>
          <p:nvPr>
            <p:ph idx="1"/>
          </p:nvPr>
        </p:nvPicPr>
        <p:blipFill>
          <a:blip r:embed="rId2"/>
          <a:srcRect l="2804" t="2353" r="3738" b="2353"/>
          <a:stretch>
            <a:fillRect/>
          </a:stretch>
        </p:blipFill>
        <p:spPr>
          <a:xfrm>
            <a:off x="762000" y="304800"/>
            <a:ext cx="7620000" cy="61722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4-10-03 at 12.48.12 PM.jpeg"/>
          <p:cNvPicPr>
            <a:picLocks noGrp="1" noChangeAspect="1"/>
          </p:cNvPicPr>
          <p:nvPr>
            <p:ph idx="1"/>
          </p:nvPr>
        </p:nvPicPr>
        <p:blipFill>
          <a:blip r:embed="rId2"/>
          <a:srcRect l="5556" t="-2439" r="6481" b="4878"/>
          <a:stretch>
            <a:fillRect/>
          </a:stretch>
        </p:blipFill>
        <p:spPr>
          <a:xfrm>
            <a:off x="914400" y="228600"/>
            <a:ext cx="7239000" cy="60960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4-10-03 at 12.59.23 PM.jpeg"/>
          <p:cNvPicPr>
            <a:picLocks noGrp="1" noChangeAspect="1"/>
          </p:cNvPicPr>
          <p:nvPr>
            <p:ph idx="1"/>
          </p:nvPr>
        </p:nvPicPr>
        <p:blipFill>
          <a:blip r:embed="rId2"/>
          <a:srcRect l="11403" t="1162" r="9649" b="6977"/>
          <a:stretch>
            <a:fillRect/>
          </a:stretch>
        </p:blipFill>
        <p:spPr>
          <a:xfrm>
            <a:off x="1219200" y="381000"/>
            <a:ext cx="6858000" cy="60198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-20241006-WA0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04800"/>
            <a:ext cx="5562600" cy="64008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848600" y="0"/>
            <a:ext cx="12954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01-03-2023 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WhatsApp Image 2024-05-05 at 2.52.26 PM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76200"/>
            <a:ext cx="6553200" cy="6705600"/>
          </a:xfr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-20241009-WA0028.jpg"/>
          <p:cNvPicPr>
            <a:picLocks noGrp="1" noChangeAspect="1"/>
          </p:cNvPicPr>
          <p:nvPr>
            <p:ph idx="1"/>
          </p:nvPr>
        </p:nvPicPr>
        <p:blipFill>
          <a:blip r:embed="rId2"/>
          <a:srcRect r="5000"/>
          <a:stretch>
            <a:fillRect/>
          </a:stretch>
        </p:blipFill>
        <p:spPr>
          <a:xfrm>
            <a:off x="914400" y="304800"/>
            <a:ext cx="7239000" cy="6400800"/>
          </a:xfrm>
          <a:ln w="19050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848600" y="0"/>
            <a:ext cx="12954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23-09-2024 </a:t>
            </a:r>
            <a:endParaRPr lang="en-US" sz="12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-20241009-WA0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723958" cy="64008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hatsApp Image 2024-05-05 at 2.52.27 P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686800" cy="662035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4-05-05 at 2.52.28 PM(1)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28600"/>
            <a:ext cx="4419600" cy="6477000"/>
          </a:xfrm>
          <a:ln w="28575">
            <a:solidFill>
              <a:srgbClr val="FF0000"/>
            </a:solidFill>
          </a:ln>
        </p:spPr>
      </p:pic>
      <p:pic>
        <p:nvPicPr>
          <p:cNvPr id="5" name="Picture 4" descr="WhatsApp Image 2024-05-05 at 2.52.30 PM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4563" y="228600"/>
            <a:ext cx="4107037" cy="6477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8110716" y="0"/>
            <a:ext cx="95708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05-05-2024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49</Words>
  <Application>Microsoft Office PowerPoint</Application>
  <PresentationFormat>On-screen Show (4:3)</PresentationFormat>
  <Paragraphs>29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TKREC ID CARDS SYS</dc:creator>
  <cp:lastModifiedBy>TKREC</cp:lastModifiedBy>
  <cp:revision>110</cp:revision>
  <dcterms:created xsi:type="dcterms:W3CDTF">2006-08-16T00:00:00Z</dcterms:created>
  <dcterms:modified xsi:type="dcterms:W3CDTF">2024-10-16T09:18:48Z</dcterms:modified>
</cp:coreProperties>
</file>