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atsApp Image 2024-05-05 at 2.52.29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57200"/>
            <a:ext cx="7315200" cy="26670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886200" y="1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2024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2800" y="3124200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SAKSHI,  04-05-2024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800600" y="3352801"/>
            <a:ext cx="213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WhatsApp Image 2024-05-06 at 7.55.41 A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429000"/>
            <a:ext cx="7162801" cy="312420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3200400" y="6550223"/>
            <a:ext cx="24887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ANDHRA PRABHA,  </a:t>
            </a:r>
            <a:r>
              <a:rPr lang="en-US" sz="1400" b="1" dirty="0" smtClean="0">
                <a:solidFill>
                  <a:srgbClr val="FF0000"/>
                </a:solidFill>
              </a:rPr>
              <a:t>04-05-2024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0200" y="152400"/>
            <a:ext cx="266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PRESS RELEASED CLIPS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8600" y="152400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2022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030622 Eenadu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90600"/>
            <a:ext cx="7467600" cy="512926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505200" y="6172200"/>
            <a:ext cx="20095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EENADU,  22-01-2023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276600" y="457200"/>
            <a:ext cx="18639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PRESS RELEASED CLIPS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0" y="152400"/>
            <a:ext cx="652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2021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609600"/>
            <a:ext cx="259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PRESS RELEASED CLIPS</a:t>
            </a:r>
            <a:endParaRPr lang="en-US" sz="1400" dirty="0"/>
          </a:p>
        </p:txBody>
      </p:sp>
      <p:pic>
        <p:nvPicPr>
          <p:cNvPr id="8" name="Picture 7" descr="27112021 Andhra prab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19200"/>
            <a:ext cx="6781800" cy="447166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3352800" y="6096000"/>
            <a:ext cx="28176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ANDHRA PRABHA,  27-11-2021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2400" y="152400"/>
            <a:ext cx="652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2020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WhatsApp Image 2024-10-03 at 12.59.23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838200"/>
            <a:ext cx="6934200" cy="487680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124200" y="5867400"/>
            <a:ext cx="32708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NAMASTE </a:t>
            </a:r>
            <a:r>
              <a:rPr lang="en-US" sz="1600" b="1" dirty="0" smtClean="0">
                <a:solidFill>
                  <a:srgbClr val="FF0000"/>
                </a:solidFill>
              </a:rPr>
              <a:t>T</a:t>
            </a:r>
            <a:r>
              <a:rPr lang="en-US" sz="1600" b="1" dirty="0" smtClean="0">
                <a:solidFill>
                  <a:srgbClr val="FF0000"/>
                </a:solidFill>
              </a:rPr>
              <a:t>ALANGANA,  18-02-2020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3200400" y="533400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PRESS RELEASED CLIPS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200" y="152400"/>
            <a:ext cx="99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2019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WhatsApp Image 2024-10-03 at 12.48.12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43000"/>
            <a:ext cx="7210425" cy="44196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667000" y="5867400"/>
            <a:ext cx="37916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NAMASTHE TELANGANA,  </a:t>
            </a:r>
            <a:r>
              <a:rPr lang="en-US" sz="1600" b="1" dirty="0" smtClean="0">
                <a:solidFill>
                  <a:srgbClr val="FF0000"/>
                </a:solidFill>
              </a:rPr>
              <a:t>22-06-2029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3276600" y="457200"/>
            <a:ext cx="18639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PRESS RELEASED CLIPS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200" y="1524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2019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WhatsApp Image 2024-10-03 at 12.47.35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7467600" cy="51816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819400" y="6248400"/>
            <a:ext cx="32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SAKSHI,  22-06-2029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3429000" y="457200"/>
            <a:ext cx="220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PRESS RELEASED CLIPS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8600" y="0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2024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27012024 vartha 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"/>
            <a:ext cx="7315200" cy="297180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352800" y="3352800"/>
            <a:ext cx="19968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VARTHA,  27-01-2024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WhatsApp Image 2024-05-05 at 2.52.26 PM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810000"/>
            <a:ext cx="7391400" cy="2712806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276600" y="6519446"/>
            <a:ext cx="28176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ANDHRA PRABHA,  05-05-2024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1600" y="0"/>
            <a:ext cx="18639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PRESS RELEASED CLIPS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0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2024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WhatsApp Image 2024-05-05 at 2.52.31 PM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90600"/>
            <a:ext cx="7467600" cy="531395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514600" y="6400800"/>
            <a:ext cx="3657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      THE SOUTH INDIA TIMES,  </a:t>
            </a:r>
            <a:r>
              <a:rPr lang="en-US" sz="1600" b="1" dirty="0" smtClean="0">
                <a:solidFill>
                  <a:srgbClr val="FF0000"/>
                </a:solidFill>
              </a:rPr>
              <a:t>05-05-2024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304800"/>
            <a:ext cx="2133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PRESS RELEASED CLIPS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152400"/>
            <a:ext cx="137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2023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02092023 Praja shakthi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95400"/>
            <a:ext cx="7391399" cy="4862513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438400" y="6324600"/>
            <a:ext cx="3962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PRAJA SHAKTHI,  02-09-2023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3200400" y="533400"/>
            <a:ext cx="220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PRESS RELEASED CLIPS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8600" y="0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2023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15092023 News today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66800"/>
            <a:ext cx="7467600" cy="5138831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819400" y="6324600"/>
            <a:ext cx="2404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NEWS TODAY,  05-09-2023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3200400" y="381000"/>
            <a:ext cx="2438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PRESS RELEASED CLIPS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8600" y="0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2023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01092023 praja palana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371600"/>
            <a:ext cx="6248400" cy="4835031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048000" y="6248400"/>
            <a:ext cx="2586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PRAJA PALANA</a:t>
            </a:r>
            <a:r>
              <a:rPr lang="en-US" b="1" dirty="0" smtClean="0">
                <a:solidFill>
                  <a:srgbClr val="FF0000"/>
                </a:solidFill>
              </a:rPr>
              <a:t>,  </a:t>
            </a:r>
            <a:r>
              <a:rPr lang="en-US" sz="1600" b="1" dirty="0" smtClean="0">
                <a:solidFill>
                  <a:srgbClr val="FF0000"/>
                </a:solidFill>
              </a:rPr>
              <a:t>01-09-2023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3200400" y="457200"/>
            <a:ext cx="2514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PRESS RELEASED CLIPS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012023 Eenadu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66800"/>
            <a:ext cx="7543800" cy="50292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114800" y="0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2023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6248400"/>
            <a:ext cx="2514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EENADU,  22-01-2023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276600" y="381000"/>
            <a:ext cx="2514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PRESS RELEASED CLIPS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4800" y="228600"/>
            <a:ext cx="652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2022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020622 Andhra prabha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19200"/>
            <a:ext cx="7848600" cy="464820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971800" y="6248400"/>
            <a:ext cx="33953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ANDHRAPRABHA,  02-06-2022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3352800" y="609600"/>
            <a:ext cx="2340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PRESS RELEASED CLIPS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8600" y="152400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2022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020622 NT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7620000" cy="493871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667000" y="6172200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ANDHRAPRABHA,  02-06-2022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29000" y="457200"/>
            <a:ext cx="18639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PRESS RELEASED CLIPS</a:t>
            </a:r>
            <a:endParaRPr lang="en-US" sz="1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204</TotalTime>
  <Words>117</Words>
  <Application>Microsoft Office PowerPoint</Application>
  <PresentationFormat>On-screen Show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TKREC ID CARDS SYS</dc:creator>
  <cp:lastModifiedBy>TKREC</cp:lastModifiedBy>
  <cp:revision>70</cp:revision>
  <dcterms:created xsi:type="dcterms:W3CDTF">2006-08-16T00:00:00Z</dcterms:created>
  <dcterms:modified xsi:type="dcterms:W3CDTF">2024-10-03T09:56:58Z</dcterms:modified>
</cp:coreProperties>
</file>